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58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2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4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7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22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6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78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7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8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54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66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900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42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7FAF8-FC0D-49D4-ACCC-FF4347FEE298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9AFD4-B2B9-4221-B759-1BD1BB84C9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14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313962C-722A-4367-AB58-1097E51A5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93B504A-006D-4F71-9E80-A985D3833D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</p:spTree>
    <p:extLst>
      <p:ext uri="{BB962C8B-B14F-4D97-AF65-F5344CB8AC3E}">
        <p14:creationId xmlns:p14="http://schemas.microsoft.com/office/powerpoint/2010/main" val="9846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8A098C-59C1-44FF-9220-207B7C67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82982"/>
            <a:ext cx="7886700" cy="128235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ORIENTAÇÕES PARA ELABORAÇÃO DO PÔSTER VIRTUAL</a:t>
            </a:r>
            <a:br>
              <a:rPr lang="pt-BR" sz="4800" b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800" b="1" dirty="0">
                <a:ln w="18415" cmpd="sng">
                  <a:solidFill>
                    <a:srgbClr val="00206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FIC - 2020</a:t>
            </a:r>
            <a:br>
              <a:rPr lang="pt-BR" b="1" dirty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4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8A098C-59C1-44FF-9220-207B7C67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3273"/>
            <a:ext cx="7886700" cy="2844799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1" dirty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B8116A9-5D7D-45FF-B466-8AD92BC9FAAB}"/>
              </a:ext>
            </a:extLst>
          </p:cNvPr>
          <p:cNvSpPr txBox="1">
            <a:spLocks/>
          </p:cNvSpPr>
          <p:nvPr/>
        </p:nvSpPr>
        <p:spPr>
          <a:xfrm>
            <a:off x="268635" y="1805208"/>
            <a:ext cx="8606730" cy="36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2000" dirty="0"/>
              <a:t>Organização visual do pôster virtual adequada (dimensão, identificação, letra de fácil leitura).</a:t>
            </a:r>
          </a:p>
          <a:p>
            <a:pPr algn="just"/>
            <a:endParaRPr lang="pt-PT" sz="2000" dirty="0"/>
          </a:p>
          <a:p>
            <a:pPr algn="just"/>
            <a:r>
              <a:rPr lang="pt-BR" sz="2000" dirty="0"/>
              <a:t>Apresentação no pôster dos principais elementos do trabalho, em conformidade com o regulamento do evento.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Recomenda-se o uso de cores, símbolos e esquemas, sempre que possível, para facilitar a compreensão.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8436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8A098C-59C1-44FF-9220-207B7C67E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11564"/>
            <a:ext cx="7886700" cy="84050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CONTEÚDO PÔSTER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b="1" dirty="0">
                <a:ln w="18415" cmpd="sng">
                  <a:solidFill>
                    <a:srgbClr val="0070C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B8116A9-5D7D-45FF-B466-8AD92BC9FAAB}"/>
              </a:ext>
            </a:extLst>
          </p:cNvPr>
          <p:cNvSpPr txBox="1">
            <a:spLocks/>
          </p:cNvSpPr>
          <p:nvPr/>
        </p:nvSpPr>
        <p:spPr>
          <a:xfrm>
            <a:off x="268635" y="1805208"/>
            <a:ext cx="8606730" cy="368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/>
              <a:t>Na parte superior, em destaque, deverá apresentar:</a:t>
            </a:r>
            <a:br>
              <a:rPr lang="pt-BR" sz="2000" dirty="0"/>
            </a:br>
            <a:r>
              <a:rPr lang="pt-BR" sz="2000" dirty="0"/>
              <a:t>o título do trabalho, nome(s) do(s) autores(s), do(s) orientador(es) e a instituição de origem do trabalho inscrito e órgão financiador, caso houver.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Deverá conter no conteúdo do pôster: título, justificativa, objetivos, metodologia, resultados parciais e/ou finais, considerações finais e referências bibliográficas.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resultados poderão ser apresentados por meio de fotos, gráficos ou tabelas, que deverão ser identificados no pôster virtual.</a:t>
            </a:r>
          </a:p>
        </p:txBody>
      </p:sp>
    </p:spTree>
    <p:extLst>
      <p:ext uri="{BB962C8B-B14F-4D97-AF65-F5344CB8AC3E}">
        <p14:creationId xmlns:p14="http://schemas.microsoft.com/office/powerpoint/2010/main" val="164559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C9746A-EAFC-43CB-9007-E2DF1EB97EB9}"/>
              </a:ext>
            </a:extLst>
          </p:cNvPr>
          <p:cNvSpPr txBox="1">
            <a:spLocks/>
          </p:cNvSpPr>
          <p:nvPr/>
        </p:nvSpPr>
        <p:spPr>
          <a:xfrm>
            <a:off x="529486" y="5229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FORMATAÇÃO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E044CB0-B34B-4889-A01E-6DA6B6335C64}"/>
              </a:ext>
            </a:extLst>
          </p:cNvPr>
          <p:cNvSpPr txBox="1">
            <a:spLocks/>
          </p:cNvSpPr>
          <p:nvPr/>
        </p:nvSpPr>
        <p:spPr>
          <a:xfrm>
            <a:off x="415820" y="1348742"/>
            <a:ext cx="8529114" cy="193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/>
              <a:t>O pôster virtual deverá ter dimensão de: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/>
              <a:t>26,46cm (largura) x 48,15cm (altura) em 96px/pol. Estas dimensões equivalem a 1820px (altura) x 1000px (largura).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600" dirty="0"/>
              <a:t>* tamanho máximo do arquivo: 3MB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5B0326F-9F95-44D0-BEF3-E42947F32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95" b="54150"/>
          <a:stretch/>
        </p:blipFill>
        <p:spPr>
          <a:xfrm>
            <a:off x="647929" y="2514327"/>
            <a:ext cx="8064896" cy="315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C9746A-EAFC-43CB-9007-E2DF1EB97EB9}"/>
              </a:ext>
            </a:extLst>
          </p:cNvPr>
          <p:cNvSpPr txBox="1">
            <a:spLocks/>
          </p:cNvSpPr>
          <p:nvPr/>
        </p:nvSpPr>
        <p:spPr>
          <a:xfrm>
            <a:off x="529486" y="5229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E044CB0-B34B-4889-A01E-6DA6B6335C64}"/>
              </a:ext>
            </a:extLst>
          </p:cNvPr>
          <p:cNvSpPr txBox="1">
            <a:spLocks/>
          </p:cNvSpPr>
          <p:nvPr/>
        </p:nvSpPr>
        <p:spPr>
          <a:xfrm>
            <a:off x="415820" y="1348742"/>
            <a:ext cx="8529114" cy="193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AF9331B-C89E-405C-861A-A51E9975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20" y="667264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FORMATAÇÃO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BAEFC6E0-AD79-452A-8C68-29663E59710A}"/>
              </a:ext>
            </a:extLst>
          </p:cNvPr>
          <p:cNvSpPr txBox="1">
            <a:spLocks/>
          </p:cNvSpPr>
          <p:nvPr/>
        </p:nvSpPr>
        <p:spPr>
          <a:xfrm>
            <a:off x="330420" y="2194261"/>
            <a:ext cx="2736304" cy="1756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dirty="0"/>
              <a:t>Pôster virtual com dimensões fora do padrão definido terá sua avaliação comprometida.</a:t>
            </a:r>
          </a:p>
          <a:p>
            <a:pPr algn="just"/>
            <a:r>
              <a:rPr lang="pt-BR" sz="2600" dirty="0"/>
              <a:t>O formato do arquivo do pôster virtual deve ser: JPG ou PNG.</a:t>
            </a:r>
          </a:p>
          <a:p>
            <a:endParaRPr lang="pt-BR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A0CB46F-F213-4280-AE15-9885A93CA2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9"/>
          <a:stretch/>
        </p:blipFill>
        <p:spPr bwMode="auto">
          <a:xfrm>
            <a:off x="3239344" y="1348742"/>
            <a:ext cx="5526610" cy="35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49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C9746A-EAFC-43CB-9007-E2DF1EB97EB9}"/>
              </a:ext>
            </a:extLst>
          </p:cNvPr>
          <p:cNvSpPr txBox="1">
            <a:spLocks/>
          </p:cNvSpPr>
          <p:nvPr/>
        </p:nvSpPr>
        <p:spPr>
          <a:xfrm>
            <a:off x="529486" y="5229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E044CB0-B34B-4889-A01E-6DA6B6335C64}"/>
              </a:ext>
            </a:extLst>
          </p:cNvPr>
          <p:cNvSpPr txBox="1">
            <a:spLocks/>
          </p:cNvSpPr>
          <p:nvPr/>
        </p:nvSpPr>
        <p:spPr>
          <a:xfrm>
            <a:off x="415820" y="1348742"/>
            <a:ext cx="8529114" cy="193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AF9331B-C89E-405C-861A-A51E9975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20" y="667264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C8D217C2-2695-4E02-B630-D82696D2C111}"/>
              </a:ext>
            </a:extLst>
          </p:cNvPr>
          <p:cNvSpPr txBox="1">
            <a:spLocks/>
          </p:cNvSpPr>
          <p:nvPr/>
        </p:nvSpPr>
        <p:spPr>
          <a:xfrm>
            <a:off x="330420" y="1623897"/>
            <a:ext cx="8613008" cy="445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/>
              <a:t>A inserção do pôster virtual, no site do evento, é de responsabilidade dos autores e deverá ser realizada pelo link enviado no e-mail de aceite do trabalho, até o dia </a:t>
            </a:r>
            <a:r>
              <a:rPr lang="pt-BR" sz="1600" dirty="0">
                <a:solidFill>
                  <a:srgbClr val="FF0000"/>
                </a:solidFill>
              </a:rPr>
              <a:t>25/09/2020</a:t>
            </a:r>
            <a:r>
              <a:rPr lang="pt-BR" sz="16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2098436-81B4-46B6-9BF3-5CBFB32527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76" r="37222" b="22910"/>
          <a:stretch/>
        </p:blipFill>
        <p:spPr>
          <a:xfrm>
            <a:off x="1152300" y="2267982"/>
            <a:ext cx="6839400" cy="27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5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C9746A-EAFC-43CB-9007-E2DF1EB97EB9}"/>
              </a:ext>
            </a:extLst>
          </p:cNvPr>
          <p:cNvSpPr txBox="1">
            <a:spLocks/>
          </p:cNvSpPr>
          <p:nvPr/>
        </p:nvSpPr>
        <p:spPr>
          <a:xfrm>
            <a:off x="529486" y="5229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E044CB0-B34B-4889-A01E-6DA6B6335C64}"/>
              </a:ext>
            </a:extLst>
          </p:cNvPr>
          <p:cNvSpPr txBox="1">
            <a:spLocks/>
          </p:cNvSpPr>
          <p:nvPr/>
        </p:nvSpPr>
        <p:spPr>
          <a:xfrm>
            <a:off x="415820" y="1348742"/>
            <a:ext cx="8529114" cy="193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2153CD3-0694-4C45-80AE-9B2D592892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206" r="2011" b="14170"/>
          <a:stretch/>
        </p:blipFill>
        <p:spPr>
          <a:xfrm>
            <a:off x="1523229" y="2135968"/>
            <a:ext cx="7501589" cy="230425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46CE1487-E5D1-4F5D-885B-301D091288B8}"/>
              </a:ext>
            </a:extLst>
          </p:cNvPr>
          <p:cNvSpPr txBox="1">
            <a:spLocks/>
          </p:cNvSpPr>
          <p:nvPr/>
        </p:nvSpPr>
        <p:spPr>
          <a:xfrm>
            <a:off x="216754" y="60367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/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INSERÇÃO DO PÔSTER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B9483C0-F347-4438-8E08-D0D8A77435DA}"/>
              </a:ext>
            </a:extLst>
          </p:cNvPr>
          <p:cNvSpPr txBox="1"/>
          <p:nvPr/>
        </p:nvSpPr>
        <p:spPr>
          <a:xfrm>
            <a:off x="172868" y="17930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Insira o arquivo em </a:t>
            </a:r>
            <a:r>
              <a:rPr lang="pt-BR" sz="1600" dirty="0" err="1"/>
              <a:t>jpg</a:t>
            </a:r>
            <a:r>
              <a:rPr lang="pt-BR" sz="1600" dirty="0"/>
              <a:t> ou </a:t>
            </a:r>
            <a:r>
              <a:rPr lang="pt-BR" sz="1600" dirty="0" err="1"/>
              <a:t>png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4FB706D-1C35-4C0B-BB22-6746532C9765}"/>
              </a:ext>
            </a:extLst>
          </p:cNvPr>
          <p:cNvSpPr txBox="1"/>
          <p:nvPr/>
        </p:nvSpPr>
        <p:spPr>
          <a:xfrm>
            <a:off x="172868" y="3193808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Se o arquivo carregou corretamente, clique em finalizar.</a:t>
            </a:r>
          </a:p>
        </p:txBody>
      </p:sp>
      <p:cxnSp>
        <p:nvCxnSpPr>
          <p:cNvPr id="15" name="Conector de seta reta 9">
            <a:extLst>
              <a:ext uri="{FF2B5EF4-FFF2-40B4-BE49-F238E27FC236}">
                <a16:creationId xmlns:a16="http://schemas.microsoft.com/office/drawing/2014/main" id="{C69EF5DE-56BB-4303-B947-D5F2D2F0D3C1}"/>
              </a:ext>
            </a:extLst>
          </p:cNvPr>
          <p:cNvCxnSpPr/>
          <p:nvPr/>
        </p:nvCxnSpPr>
        <p:spPr>
          <a:xfrm>
            <a:off x="1768105" y="2204596"/>
            <a:ext cx="1656184" cy="1011836"/>
          </a:xfrm>
          <a:prstGeom prst="straightConnector1">
            <a:avLst/>
          </a:prstGeom>
          <a:ln w="381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2">
            <a:extLst>
              <a:ext uri="{FF2B5EF4-FFF2-40B4-BE49-F238E27FC236}">
                <a16:creationId xmlns:a16="http://schemas.microsoft.com/office/drawing/2014/main" id="{6578C756-0D0C-447F-9438-A4070881353D}"/>
              </a:ext>
            </a:extLst>
          </p:cNvPr>
          <p:cNvCxnSpPr/>
          <p:nvPr/>
        </p:nvCxnSpPr>
        <p:spPr>
          <a:xfrm>
            <a:off x="1699033" y="3869928"/>
            <a:ext cx="6522718" cy="0"/>
          </a:xfrm>
          <a:prstGeom prst="straightConnector1">
            <a:avLst/>
          </a:prstGeom>
          <a:ln w="38100">
            <a:solidFill>
              <a:srgbClr val="99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3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393EE8-7B86-42A9-B66A-D62CAF17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2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2EC9746A-EAFC-43CB-9007-E2DF1EB97EB9}"/>
              </a:ext>
            </a:extLst>
          </p:cNvPr>
          <p:cNvSpPr txBox="1">
            <a:spLocks/>
          </p:cNvSpPr>
          <p:nvPr/>
        </p:nvSpPr>
        <p:spPr>
          <a:xfrm>
            <a:off x="529486" y="52295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E044CB0-B34B-4889-A01E-6DA6B6335C64}"/>
              </a:ext>
            </a:extLst>
          </p:cNvPr>
          <p:cNvSpPr txBox="1">
            <a:spLocks/>
          </p:cNvSpPr>
          <p:nvPr/>
        </p:nvSpPr>
        <p:spPr>
          <a:xfrm>
            <a:off x="415820" y="1348742"/>
            <a:ext cx="8529114" cy="1939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AF9331B-C89E-405C-861A-A51E9975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20" y="667264"/>
            <a:ext cx="78867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C8DBD022-2DCF-4B7D-B494-30C1E8200057}"/>
              </a:ext>
            </a:extLst>
          </p:cNvPr>
          <p:cNvSpPr txBox="1">
            <a:spLocks/>
          </p:cNvSpPr>
          <p:nvPr/>
        </p:nvSpPr>
        <p:spPr>
          <a:xfrm>
            <a:off x="399186" y="1727007"/>
            <a:ext cx="83289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Ao final da inserção do pôster virtual o inscrito receberá um e-mail de confirmação, no qual haverá um link para conferência e correção, caso necessário.</a:t>
            </a:r>
          </a:p>
          <a:p>
            <a:endParaRPr lang="pt-BR"/>
          </a:p>
          <a:p>
            <a:r>
              <a:rPr lang="pt-BR"/>
              <a:t>Confira o arquivo enviado!</a:t>
            </a:r>
          </a:p>
          <a:p>
            <a:endParaRPr lang="pt-BR"/>
          </a:p>
          <a:p>
            <a:r>
              <a:rPr lang="pt-BR"/>
              <a:t>Caso o pôster não seja inserido, o aluno deixará de pontuar neste critério de avaliação.</a:t>
            </a:r>
          </a:p>
          <a:p>
            <a:endParaRPr lang="pt-BR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0036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250</Words>
  <Application>Microsoft Office PowerPoint</Application>
  <PresentationFormat>Apresentação na tela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Apresentação do PowerPoint</vt:lpstr>
      <vt:lpstr>ORIENTAÇÕES PARA ELABORAÇÃO DO PÔSTER VIRTUAL  FIC - 2020 </vt:lpstr>
      <vt:lpstr>IMPORTANTE  </vt:lpstr>
      <vt:lpstr>CONTEÚDO PÔSTER  </vt:lpstr>
      <vt:lpstr>Apresentação do PowerPoint</vt:lpstr>
      <vt:lpstr>FORMATAÇÃO</vt:lpstr>
      <vt:lpstr>IMPORTANTE</vt:lpstr>
      <vt:lpstr>Apresentação do PowerPoint</vt:lpstr>
      <vt:lpstr>IMPORTANTE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Hugo Lars Wagener</dc:creator>
  <cp:lastModifiedBy>Carine Gabriele De Oliveira Edinger</cp:lastModifiedBy>
  <cp:revision>9</cp:revision>
  <dcterms:created xsi:type="dcterms:W3CDTF">2020-05-18T19:31:07Z</dcterms:created>
  <dcterms:modified xsi:type="dcterms:W3CDTF">2020-09-01T18:38:01Z</dcterms:modified>
</cp:coreProperties>
</file>